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543" r:id="rId2"/>
    <p:sldId id="544" r:id="rId3"/>
    <p:sldId id="548" r:id="rId4"/>
    <p:sldId id="571" r:id="rId5"/>
    <p:sldId id="572" r:id="rId6"/>
    <p:sldId id="582" r:id="rId7"/>
    <p:sldId id="564" r:id="rId8"/>
    <p:sldId id="600" r:id="rId9"/>
    <p:sldId id="592" r:id="rId10"/>
    <p:sldId id="593" r:id="rId11"/>
    <p:sldId id="594" r:id="rId12"/>
    <p:sldId id="595" r:id="rId13"/>
    <p:sldId id="596" r:id="rId14"/>
    <p:sldId id="597" r:id="rId15"/>
    <p:sldId id="598" r:id="rId16"/>
    <p:sldId id="599" r:id="rId17"/>
    <p:sldId id="49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2" autoAdjust="0"/>
    <p:restoredTop sz="89853" autoAdjust="0"/>
  </p:normalViewPr>
  <p:slideViewPr>
    <p:cSldViewPr snapToGrid="0">
      <p:cViewPr varScale="1">
        <p:scale>
          <a:sx n="107" d="100"/>
          <a:sy n="107" d="100"/>
        </p:scale>
        <p:origin x="132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202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DCDAE-0E26-467F-823C-1274B9C6764C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54AAB-C0CB-43BB-A121-FBFFD8348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4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31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90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22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53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50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3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62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3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95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26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27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01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17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5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bin.org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55169"/>
            <a:ext cx="12192000" cy="6968337"/>
            <a:chOff x="0" y="1587"/>
            <a:chExt cx="12192000" cy="6968337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11924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2793" y="1036361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2793" y="3916004"/>
            <a:ext cx="8825658" cy="8614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E0160-3512-4F15-A913-1123D12E67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602" y="4763331"/>
            <a:ext cx="11064535" cy="1615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3374" y="-5963"/>
            <a:ext cx="12192000" cy="6863963"/>
            <a:chOff x="-26748" y="-5963"/>
            <a:chExt cx="12192000" cy="6863963"/>
          </a:xfrm>
        </p:grpSpPr>
        <p:sp>
          <p:nvSpPr>
            <p:cNvPr id="11" name="Rectangle 10"/>
            <p:cNvSpPr/>
            <p:nvPr/>
          </p:nvSpPr>
          <p:spPr>
            <a:xfrm>
              <a:off x="-26748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 userDrawn="1"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30452" y="268789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-26748" y="-5963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036" y="1107501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787330" y="2058988"/>
            <a:ext cx="8825656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F2E01A-B68C-4D0A-93B4-E0776602BD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036" y="4919209"/>
            <a:ext cx="10670119" cy="15576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70F2B1-FAB1-4617-867C-20850BCFA8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4428" y="5754359"/>
            <a:ext cx="3505504" cy="83522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C0FE906-E69E-4663-AC8B-6C79448FBA32}"/>
              </a:ext>
            </a:extLst>
          </p:cNvPr>
          <p:cNvSpPr txBox="1">
            <a:spLocks/>
          </p:cNvSpPr>
          <p:nvPr userDrawn="1"/>
        </p:nvSpPr>
        <p:spPr>
          <a:xfrm>
            <a:off x="1551911" y="2714532"/>
            <a:ext cx="7618722" cy="3155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latin typeface="Gill Sans"/>
                <a:cs typeface="Gill Sans"/>
              </a:rPr>
              <a:t>Contact us today!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>
                <a:latin typeface="Palatino"/>
                <a:cs typeface="Palatino"/>
              </a:rPr>
              <a:t>855.866.1884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>
                <a:latin typeface="Palatino"/>
                <a:cs typeface="Palatino"/>
                <a:hlinkClick r:id="rId3"/>
              </a:rPr>
              <a:t>www.ndbin.org</a:t>
            </a:r>
            <a:endParaRPr lang="en-US" dirty="0">
              <a:latin typeface="Palatino"/>
              <a:cs typeface="Palatino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latin typeface="Palatino"/>
              <a:cs typeface="Palatin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53F2D9-8D49-4151-86B0-BC9C58C185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93347" y="5440477"/>
            <a:ext cx="2062162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altLang="en-US" sz="1600" dirty="0">
                <a:latin typeface="Palatino" charset="0"/>
              </a:rPr>
              <a:t>Funded by: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E9F9DA-0ED1-4720-8E6E-10485CEC13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8720" y="187921"/>
            <a:ext cx="4485813" cy="24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4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14723"/>
            <a:ext cx="8761413" cy="3416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77" y="2632166"/>
            <a:ext cx="4351023" cy="2283823"/>
          </a:xfrm>
        </p:spPr>
        <p:txBody>
          <a:bodyPr anchor="ctr"/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502E4D-6B76-4313-B685-5D8921B9C6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035" y="402165"/>
            <a:ext cx="5027287" cy="27929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8F74D4-1F26-4893-9E03-2FAC26678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14723"/>
            <a:ext cx="8761413" cy="3416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B43ED-6D4E-4AA7-9FF0-669B0946D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6367" y="5931023"/>
            <a:ext cx="2054530" cy="749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91A57-B1D2-474B-86F8-439F00DC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73" y="414520"/>
            <a:ext cx="8761413" cy="72848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272CE9-DA47-47A5-B42B-9049EDED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92" y="1884408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FB4795-EECC-4E91-9EF1-6F106503F659}"/>
              </a:ext>
            </a:extLst>
          </p:cNvPr>
          <p:cNvCxnSpPr/>
          <p:nvPr userDrawn="1"/>
        </p:nvCxnSpPr>
        <p:spPr>
          <a:xfrm>
            <a:off x="0" y="1269507"/>
            <a:ext cx="12192000" cy="0"/>
          </a:xfrm>
          <a:prstGeom prst="line">
            <a:avLst/>
          </a:prstGeom>
          <a:ln w="76200">
            <a:solidFill>
              <a:srgbClr val="BA200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91A57-B1D2-474B-86F8-439F00DC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73" y="414520"/>
            <a:ext cx="8761413" cy="72848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272CE9-DA47-47A5-B42B-9049EDED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92" y="1884408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FB4795-EECC-4E91-9EF1-6F106503F659}"/>
              </a:ext>
            </a:extLst>
          </p:cNvPr>
          <p:cNvCxnSpPr/>
          <p:nvPr userDrawn="1"/>
        </p:nvCxnSpPr>
        <p:spPr>
          <a:xfrm>
            <a:off x="0" y="1269507"/>
            <a:ext cx="12192000" cy="0"/>
          </a:xfrm>
          <a:prstGeom prst="line">
            <a:avLst/>
          </a:prstGeom>
          <a:ln w="76200">
            <a:solidFill>
              <a:srgbClr val="BA200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8C59975-7885-454B-8D25-4373FB24B7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8086" y="5980114"/>
            <a:ext cx="205453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1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 userDrawn="1"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6" r:id="rId8"/>
    <p:sldLayoutId id="2147483656" r:id="rId9"/>
    <p:sldLayoutId id="2147483668" r:id="rId10"/>
    <p:sldLayoutId id="2147483667" r:id="rId11"/>
    <p:sldLayoutId id="2147483661" r:id="rId12"/>
    <p:sldLayoutId id="2147483664" r:id="rId13"/>
    <p:sldLayoutId id="2147483662" r:id="rId14"/>
    <p:sldLayoutId id="2147483669" r:id="rId15"/>
    <p:sldLayoutId id="2147483670" r:id="rId16"/>
    <p:sldLayoutId id="2147483658" r:id="rId17"/>
    <p:sldLayoutId id="2147483659" r:id="rId18"/>
    <p:sldLayoutId id="2147483674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bisobi.blogspot.com/2018/06/the-food-i-eat-and-how-i-got-here.html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openclipart.org/detail/13094/key-west---mallory---square-by-nkinkade-17773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clipart.org/detail/170087/calendar-by-helis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exels.com/photo/woman-using-headphones-3394658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exels.com/photo/person-writing-on-a-planner-4968703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esdes.org/2017/03/02/main-project-inspirations-sitstand-desk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to.wuestenigel.com/woman-suffering-from-toothach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blog.swisscoat.com/en/reading-difficulties-presbyopia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en/photo/139104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Aviator_sunglass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9D79-7AA3-448F-8071-2F0FB8D8A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Physical &amp; Sensorimotor 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A8420-A92F-4A19-9BF7-5D431FD21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Following a brain injury </a:t>
            </a:r>
          </a:p>
        </p:txBody>
      </p:sp>
    </p:spTree>
    <p:extLst>
      <p:ext uri="{BB962C8B-B14F-4D97-AF65-F5344CB8AC3E}">
        <p14:creationId xmlns:p14="http://schemas.microsoft.com/office/powerpoint/2010/main" val="4201366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1" y="353451"/>
            <a:ext cx="11797553" cy="524435"/>
          </a:xfrm>
        </p:spPr>
        <p:txBody>
          <a:bodyPr/>
          <a:lstStyle/>
          <a:p>
            <a:r>
              <a:rPr lang="en-US" sz="4000" dirty="0"/>
              <a:t>Accommodations for Physical &amp; Sensorimotor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 substances like caffeine, alcohol, and tobacco as they can make headaches, light sensitivity, and pain worse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68B4F9-74D6-473F-9A90-A7D41D0A9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63219" y="4181205"/>
            <a:ext cx="1998374" cy="1998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1830F4-0570-4056-96B5-017A9B047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640155" y="4014042"/>
            <a:ext cx="2365001" cy="236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25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1" y="353451"/>
            <a:ext cx="11797553" cy="524435"/>
          </a:xfrm>
        </p:spPr>
        <p:txBody>
          <a:bodyPr/>
          <a:lstStyle/>
          <a:p>
            <a:r>
              <a:rPr lang="en-US" sz="4000" dirty="0"/>
              <a:t>Accommodations for Physical &amp; Sensorimotor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a structured daily routine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EADEB6-361F-4DDA-92AD-9CDDD459F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05626" y="3007767"/>
            <a:ext cx="3555995" cy="30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96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1" y="353451"/>
            <a:ext cx="11797553" cy="524435"/>
          </a:xfrm>
        </p:spPr>
        <p:txBody>
          <a:bodyPr/>
          <a:lstStyle/>
          <a:p>
            <a:r>
              <a:rPr lang="en-US" sz="4000" dirty="0"/>
              <a:t>Accommodations for Physical &amp; Sensorimotor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earplugs or noise canceling headphones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FC9279-BFDF-4051-8CCB-A18B3C75D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91316" y="2971800"/>
            <a:ext cx="2935941" cy="293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13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1" y="353451"/>
            <a:ext cx="11797553" cy="524435"/>
          </a:xfrm>
        </p:spPr>
        <p:txBody>
          <a:bodyPr/>
          <a:lstStyle/>
          <a:p>
            <a:r>
              <a:rPr lang="en-US" sz="4000" dirty="0"/>
              <a:t>Accommodations for Physical &amp; Sensorimotor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Schedule breaks after difficult or mentally taxing tasks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52129B-8718-4490-BEEB-A28F11C6D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32729" y="2987000"/>
            <a:ext cx="5728447" cy="29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42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1" y="353451"/>
            <a:ext cx="11797553" cy="524435"/>
          </a:xfrm>
        </p:spPr>
        <p:txBody>
          <a:bodyPr/>
          <a:lstStyle/>
          <a:p>
            <a:r>
              <a:rPr lang="en-US" sz="4000" dirty="0"/>
              <a:t>Accommodations for Physical &amp; Sensorimotor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using alternative seating such as a standing desk or ball chair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D6A96-89A8-435E-94FD-08E34603A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64857" y="3285563"/>
            <a:ext cx="4839463" cy="293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86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1" y="353451"/>
            <a:ext cx="11797553" cy="524435"/>
          </a:xfrm>
        </p:spPr>
        <p:txBody>
          <a:bodyPr/>
          <a:lstStyle/>
          <a:p>
            <a:r>
              <a:rPr lang="en-US" sz="4000" dirty="0"/>
              <a:t>Accommodations for Physical &amp; Sensorimotor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 at the front of the room during meetings or in group settings</a:t>
            </a:r>
          </a:p>
        </p:txBody>
      </p:sp>
    </p:spTree>
    <p:extLst>
      <p:ext uri="{BB962C8B-B14F-4D97-AF65-F5344CB8AC3E}">
        <p14:creationId xmlns:p14="http://schemas.microsoft.com/office/powerpoint/2010/main" val="3004680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1" y="353451"/>
            <a:ext cx="11797553" cy="524435"/>
          </a:xfrm>
        </p:spPr>
        <p:txBody>
          <a:bodyPr/>
          <a:lstStyle/>
          <a:p>
            <a:r>
              <a:rPr lang="en-US" sz="4000" dirty="0"/>
              <a:t>Accommodations for Physical &amp; Sensorimotor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Advocate for yourself! Ask for:</a:t>
            </a:r>
          </a:p>
          <a:p>
            <a:pPr lvl="1"/>
            <a:r>
              <a:rPr lang="en-US" dirty="0"/>
              <a:t>large print options,</a:t>
            </a:r>
          </a:p>
          <a:p>
            <a:pPr lvl="1"/>
            <a:r>
              <a:rPr lang="en-US" dirty="0"/>
              <a:t>for breaks,</a:t>
            </a:r>
          </a:p>
          <a:p>
            <a:pPr lvl="1"/>
            <a:r>
              <a:rPr lang="en-US" dirty="0"/>
              <a:t>dim the lights,</a:t>
            </a:r>
          </a:p>
          <a:p>
            <a:pPr lvl="1"/>
            <a:r>
              <a:rPr lang="en-US" dirty="0"/>
              <a:t>or to close doors during meetings! </a:t>
            </a:r>
          </a:p>
        </p:txBody>
      </p:sp>
    </p:spTree>
    <p:extLst>
      <p:ext uri="{BB962C8B-B14F-4D97-AF65-F5344CB8AC3E}">
        <p14:creationId xmlns:p14="http://schemas.microsoft.com/office/powerpoint/2010/main" val="862614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07F547-9A0F-46A6-A2B2-3D7D142F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0E3688-31A6-4A7F-84B5-6F411F622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and sensorimotor problems can include pain as well as changes in hearing and vision.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3FA566-B3D5-4095-96C3-CB9EB7082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65341" y="2381061"/>
            <a:ext cx="2367797" cy="35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5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Dizziness, headaches, difficulty hearing, light/noise sensitivity</a:t>
            </a:r>
          </a:p>
        </p:txBody>
      </p:sp>
    </p:spTree>
    <p:extLst>
      <p:ext uri="{BB962C8B-B14F-4D97-AF65-F5344CB8AC3E}">
        <p14:creationId xmlns:p14="http://schemas.microsoft.com/office/powerpoint/2010/main" val="319393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Difficulty reading due to vision changes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987B4F-800E-4A21-9248-35E97A0F6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83212" y="3429000"/>
            <a:ext cx="4425576" cy="295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1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Challenges with focus or concentration due to pain or light/noise sensitivity</a:t>
            </a:r>
          </a:p>
        </p:txBody>
      </p:sp>
    </p:spTree>
    <p:extLst>
      <p:ext uri="{BB962C8B-B14F-4D97-AF65-F5344CB8AC3E}">
        <p14:creationId xmlns:p14="http://schemas.microsoft.com/office/powerpoint/2010/main" val="95602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coordination</a:t>
            </a:r>
          </a:p>
        </p:txBody>
      </p:sp>
    </p:spTree>
    <p:extLst>
      <p:ext uri="{BB962C8B-B14F-4D97-AF65-F5344CB8AC3E}">
        <p14:creationId xmlns:p14="http://schemas.microsoft.com/office/powerpoint/2010/main" val="94151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1" y="353451"/>
            <a:ext cx="11797553" cy="524435"/>
          </a:xfrm>
        </p:spPr>
        <p:txBody>
          <a:bodyPr/>
          <a:lstStyle/>
          <a:p>
            <a:r>
              <a:rPr lang="en-US" sz="4000" dirty="0"/>
              <a:t>Accommodations for Physical &amp; Sensorimotor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what increases your symptoms by keeping a journal of daily activity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CDB9FD-CD2E-4DE8-BA7F-E43A7463D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52046" y="3429000"/>
            <a:ext cx="4354606" cy="290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1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8BC8-5BAE-4759-938B-08EEBF2B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Patients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A4D952-A36D-478C-8421-CFC1C17EF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0703" y="350836"/>
            <a:ext cx="4862008" cy="6292011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837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1" y="353451"/>
            <a:ext cx="11797553" cy="524435"/>
          </a:xfrm>
        </p:spPr>
        <p:txBody>
          <a:bodyPr/>
          <a:lstStyle/>
          <a:p>
            <a:r>
              <a:rPr lang="en-US" sz="4000" dirty="0"/>
              <a:t>Accommodations for Physical &amp; Sensorimotor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overhead lights, (especially fluorescent), close blinds, use lamps, wear sunglasses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4D2B2B-F79C-4D64-8F4E-5127C7E05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59624" y="3391406"/>
            <a:ext cx="4418847" cy="258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34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636</TotalTime>
  <Words>258</Words>
  <Application>Microsoft Office PowerPoint</Application>
  <PresentationFormat>Widescreen</PresentationFormat>
  <Paragraphs>49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MS PGothic</vt:lpstr>
      <vt:lpstr>Arial</vt:lpstr>
      <vt:lpstr>Calibri</vt:lpstr>
      <vt:lpstr>Century Gothic</vt:lpstr>
      <vt:lpstr>Gill Sans</vt:lpstr>
      <vt:lpstr>Palatino</vt:lpstr>
      <vt:lpstr>Wingdings 3</vt:lpstr>
      <vt:lpstr>Ion Boardroom</vt:lpstr>
      <vt:lpstr>Physical &amp; Sensorimotor   </vt:lpstr>
      <vt:lpstr>Definition </vt:lpstr>
      <vt:lpstr>What to Look For..</vt:lpstr>
      <vt:lpstr>What to Look For..</vt:lpstr>
      <vt:lpstr>What to Look For..</vt:lpstr>
      <vt:lpstr>What to Look For..</vt:lpstr>
      <vt:lpstr>Accommodations for Physical &amp; Sensorimotor  </vt:lpstr>
      <vt:lpstr>Power of Patients </vt:lpstr>
      <vt:lpstr>Accommodations for Physical &amp; Sensorimotor  </vt:lpstr>
      <vt:lpstr>Accommodations for Physical &amp; Sensorimotor  </vt:lpstr>
      <vt:lpstr>Accommodations for Physical &amp; Sensorimotor  </vt:lpstr>
      <vt:lpstr>Accommodations for Physical &amp; Sensorimotor  </vt:lpstr>
      <vt:lpstr>Accommodations for Physical &amp; Sensorimotor  </vt:lpstr>
      <vt:lpstr>Accommodations for Physical &amp; Sensorimotor  </vt:lpstr>
      <vt:lpstr>Accommodations for Physical &amp; Sensorimotor  </vt:lpstr>
      <vt:lpstr>Accommodations for Physical &amp; Sensorimotor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PREVENTION</dc:title>
  <dc:creator>Amber Buzick</dc:creator>
  <cp:lastModifiedBy>Endres, Carly</cp:lastModifiedBy>
  <cp:revision>52</cp:revision>
  <dcterms:created xsi:type="dcterms:W3CDTF">2021-02-18T14:47:47Z</dcterms:created>
  <dcterms:modified xsi:type="dcterms:W3CDTF">2023-06-30T15:14:38Z</dcterms:modified>
</cp:coreProperties>
</file>