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543" r:id="rId2"/>
    <p:sldId id="544" r:id="rId3"/>
    <p:sldId id="529" r:id="rId4"/>
    <p:sldId id="548" r:id="rId5"/>
    <p:sldId id="571" r:id="rId6"/>
    <p:sldId id="572" r:id="rId7"/>
    <p:sldId id="582" r:id="rId8"/>
    <p:sldId id="573" r:id="rId9"/>
    <p:sldId id="574" r:id="rId10"/>
    <p:sldId id="564" r:id="rId11"/>
    <p:sldId id="587" r:id="rId12"/>
    <p:sldId id="588" r:id="rId13"/>
    <p:sldId id="589" r:id="rId14"/>
    <p:sldId id="590" r:id="rId15"/>
    <p:sldId id="591" r:id="rId16"/>
    <p:sldId id="581" r:id="rId17"/>
    <p:sldId id="4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9853" autoAdjust="0"/>
  </p:normalViewPr>
  <p:slideViewPr>
    <p:cSldViewPr snapToGrid="0">
      <p:cViewPr varScale="1">
        <p:scale>
          <a:sx n="107" d="100"/>
          <a:sy n="107" d="100"/>
        </p:scale>
        <p:origin x="132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02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08D04-F284-492E-961B-37116BA94B51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9DCBE4-1DE0-43B7-9606-50E5C4CD96A1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Attention</a:t>
          </a:r>
        </a:p>
      </dgm:t>
    </dgm:pt>
    <dgm:pt modelId="{9B9F7DC4-9739-4DDF-AACD-AFABB59F816F}" type="parTrans" cxnId="{5F6304E8-3202-4C76-8DBB-54EB5FEAE497}">
      <dgm:prSet/>
      <dgm:spPr/>
      <dgm:t>
        <a:bodyPr/>
        <a:lstStyle/>
        <a:p>
          <a:endParaRPr lang="en-US"/>
        </a:p>
      </dgm:t>
    </dgm:pt>
    <dgm:pt modelId="{9870B1C4-A122-4EB9-A9FA-CA6EAA0EA549}" type="sibTrans" cxnId="{5F6304E8-3202-4C76-8DBB-54EB5FEAE497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79BE499-F866-4512-887D-7C1D556E5F8C}">
      <dgm:prSet phldrT="[Text]"/>
      <dgm:spPr/>
      <dgm:t>
        <a:bodyPr/>
        <a:lstStyle/>
        <a:p>
          <a:r>
            <a:rPr lang="en-US" dirty="0"/>
            <a:t>Memory</a:t>
          </a:r>
        </a:p>
      </dgm:t>
    </dgm:pt>
    <dgm:pt modelId="{D088BDEA-D6A4-4DE6-8962-FE6F9D3F7A23}" type="parTrans" cxnId="{8AD9FC98-ACB1-4DFA-8565-9A66433D2EFA}">
      <dgm:prSet/>
      <dgm:spPr/>
      <dgm:t>
        <a:bodyPr/>
        <a:lstStyle/>
        <a:p>
          <a:endParaRPr lang="en-US"/>
        </a:p>
      </dgm:t>
    </dgm:pt>
    <dgm:pt modelId="{1B6206CB-E904-4F19-8027-BC63D73869F8}" type="sibTrans" cxnId="{8AD9FC98-ACB1-4DFA-8565-9A66433D2EFA}">
      <dgm:prSet/>
      <dgm:spPr/>
      <dgm:t>
        <a:bodyPr/>
        <a:lstStyle/>
        <a:p>
          <a:endParaRPr lang="en-US"/>
        </a:p>
      </dgm:t>
    </dgm:pt>
    <dgm:pt modelId="{9E51A56B-0885-45E7-AB19-B045562B4070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Processing</a:t>
          </a:r>
        </a:p>
      </dgm:t>
    </dgm:pt>
    <dgm:pt modelId="{6D439E33-EF11-4FB6-9CDC-04E00ABEBF5F}" type="parTrans" cxnId="{615A7468-B9BD-47E4-8E27-7710C350200F}">
      <dgm:prSet/>
      <dgm:spPr/>
      <dgm:t>
        <a:bodyPr/>
        <a:lstStyle/>
        <a:p>
          <a:endParaRPr lang="en-US"/>
        </a:p>
      </dgm:t>
    </dgm:pt>
    <dgm:pt modelId="{4E7D08C4-06AF-479E-93E2-4479DBA676B5}" type="sibTrans" cxnId="{615A7468-B9BD-47E4-8E27-7710C350200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AA110C65-C92B-44E5-9E89-CFED1D8B7B5B}">
      <dgm:prSet phldrT="[Text]"/>
      <dgm:spPr/>
      <dgm:t>
        <a:bodyPr/>
        <a:lstStyle/>
        <a:p>
          <a:r>
            <a:rPr lang="en-US" dirty="0"/>
            <a:t>Executive Function</a:t>
          </a:r>
        </a:p>
      </dgm:t>
    </dgm:pt>
    <dgm:pt modelId="{B6C288B5-3A07-4D8D-BD9E-F368CE0479BE}" type="parTrans" cxnId="{9AF65532-1209-4282-A9DD-C00A700B2EB6}">
      <dgm:prSet/>
      <dgm:spPr/>
      <dgm:t>
        <a:bodyPr/>
        <a:lstStyle/>
        <a:p>
          <a:endParaRPr lang="en-US"/>
        </a:p>
      </dgm:t>
    </dgm:pt>
    <dgm:pt modelId="{696A5AA1-4336-4892-99BD-719739D317AB}" type="sibTrans" cxnId="{9AF65532-1209-4282-A9DD-C00A700B2EB6}">
      <dgm:prSet/>
      <dgm:spPr/>
      <dgm:t>
        <a:bodyPr/>
        <a:lstStyle/>
        <a:p>
          <a:endParaRPr lang="en-US"/>
        </a:p>
      </dgm:t>
    </dgm:pt>
    <dgm:pt modelId="{7CA4AE7E-6E14-4E2D-AA06-1375D4896926}">
      <dgm:prSet phldrT="[Text]"/>
      <dgm:spPr/>
      <dgm:t>
        <a:bodyPr/>
        <a:lstStyle/>
        <a:p>
          <a:r>
            <a:rPr lang="en-US" dirty="0"/>
            <a:t>Metacognition/</a:t>
          </a:r>
        </a:p>
        <a:p>
          <a:r>
            <a:rPr lang="en-US" dirty="0"/>
            <a:t>Awareness</a:t>
          </a:r>
        </a:p>
      </dgm:t>
    </dgm:pt>
    <dgm:pt modelId="{C94E8DF5-42C3-4490-A660-C08A99A859DA}" type="parTrans" cxnId="{357A084D-748A-4C3A-84CD-C2A30EBCAB44}">
      <dgm:prSet/>
      <dgm:spPr/>
      <dgm:t>
        <a:bodyPr/>
        <a:lstStyle/>
        <a:p>
          <a:endParaRPr lang="en-US"/>
        </a:p>
      </dgm:t>
    </dgm:pt>
    <dgm:pt modelId="{7A0A8EAD-476A-4DE7-8716-0379B741E261}" type="sibTrans" cxnId="{357A084D-748A-4C3A-84CD-C2A30EBCAB44}">
      <dgm:prSet/>
      <dgm:spPr/>
      <dgm:t>
        <a:bodyPr/>
        <a:lstStyle/>
        <a:p>
          <a:endParaRPr lang="en-US"/>
        </a:p>
      </dgm:t>
    </dgm:pt>
    <dgm:pt modelId="{12BF53E7-CA2E-4DCE-9464-F305239985FC}">
      <dgm:prSet/>
      <dgm:spPr/>
      <dgm:t>
        <a:bodyPr/>
        <a:lstStyle/>
        <a:p>
          <a:r>
            <a:rPr lang="en-US" dirty="0"/>
            <a:t>Categorization</a:t>
          </a:r>
        </a:p>
      </dgm:t>
    </dgm:pt>
    <dgm:pt modelId="{7540CC1F-79A4-4129-BF48-C66E6C05F3D0}" type="parTrans" cxnId="{022A0455-C0FD-4ADA-BB62-2149A1E0348E}">
      <dgm:prSet/>
      <dgm:spPr/>
      <dgm:t>
        <a:bodyPr/>
        <a:lstStyle/>
        <a:p>
          <a:endParaRPr lang="en-US"/>
        </a:p>
      </dgm:t>
    </dgm:pt>
    <dgm:pt modelId="{233B2682-62C1-4522-ABFE-47A34553E309}" type="sibTrans" cxnId="{022A0455-C0FD-4ADA-BB62-2149A1E0348E}">
      <dgm:prSet/>
      <dgm:spPr/>
      <dgm:t>
        <a:bodyPr/>
        <a:lstStyle/>
        <a:p>
          <a:endParaRPr lang="en-US"/>
        </a:p>
      </dgm:t>
    </dgm:pt>
    <dgm:pt modelId="{E8F05572-428D-4672-890D-BC3B788CCFD8}" type="pres">
      <dgm:prSet presAssocID="{30008D04-F284-492E-961B-37116BA94B51}" presName="compositeShape" presStyleCnt="0">
        <dgm:presLayoutVars>
          <dgm:chMax val="7"/>
          <dgm:dir/>
          <dgm:resizeHandles val="exact"/>
        </dgm:presLayoutVars>
      </dgm:prSet>
      <dgm:spPr/>
    </dgm:pt>
    <dgm:pt modelId="{D1895B0E-2274-416C-9EB6-E8E9B7642D7B}" type="pres">
      <dgm:prSet presAssocID="{30008D04-F284-492E-961B-37116BA94B51}" presName="wedge1" presStyleLbl="node1" presStyleIdx="0" presStyleCnt="6" custLinFactNeighborX="-2790" custLinFactNeighborY="5580"/>
      <dgm:spPr/>
    </dgm:pt>
    <dgm:pt modelId="{E17786A9-F83A-4BF6-B69E-871D1695D9DF}" type="pres">
      <dgm:prSet presAssocID="{30008D04-F284-492E-961B-37116BA94B5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3A90A82-1659-43E3-8579-3A612745E381}" type="pres">
      <dgm:prSet presAssocID="{30008D04-F284-492E-961B-37116BA94B51}" presName="wedge2" presStyleLbl="node1" presStyleIdx="1" presStyleCnt="6"/>
      <dgm:spPr/>
    </dgm:pt>
    <dgm:pt modelId="{E700A6F3-FE05-47B6-A718-BBF35E2D3599}" type="pres">
      <dgm:prSet presAssocID="{30008D04-F284-492E-961B-37116BA94B5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3915CFE-888E-499C-BEA8-A9F5811F7CA2}" type="pres">
      <dgm:prSet presAssocID="{30008D04-F284-492E-961B-37116BA94B51}" presName="wedge3" presStyleLbl="node1" presStyleIdx="2" presStyleCnt="6"/>
      <dgm:spPr/>
    </dgm:pt>
    <dgm:pt modelId="{51B43A06-99DB-488D-85AC-2490077698A9}" type="pres">
      <dgm:prSet presAssocID="{30008D04-F284-492E-961B-37116BA94B5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155529F-20EC-43FF-8157-A7738D0786C3}" type="pres">
      <dgm:prSet presAssocID="{30008D04-F284-492E-961B-37116BA94B51}" presName="wedge4" presStyleLbl="node1" presStyleIdx="3" presStyleCnt="6" custLinFactNeighborX="-6933" custLinFactNeighborY="11245"/>
      <dgm:spPr/>
    </dgm:pt>
    <dgm:pt modelId="{E30869A3-896A-492B-8E17-FF34673A5261}" type="pres">
      <dgm:prSet presAssocID="{30008D04-F284-492E-961B-37116BA94B5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D20E9F8-EC95-4C45-B5EA-7F6CE60E2CA8}" type="pres">
      <dgm:prSet presAssocID="{30008D04-F284-492E-961B-37116BA94B51}" presName="wedge5" presStyleLbl="node1" presStyleIdx="4" presStyleCnt="6"/>
      <dgm:spPr/>
    </dgm:pt>
    <dgm:pt modelId="{CEA3A98B-65D3-4908-AC3D-D21872CE1D80}" type="pres">
      <dgm:prSet presAssocID="{30008D04-F284-492E-961B-37116BA94B5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EC17418-3C5A-4CBF-B440-DD48F8E61260}" type="pres">
      <dgm:prSet presAssocID="{30008D04-F284-492E-961B-37116BA94B51}" presName="wedge6" presStyleLbl="node1" presStyleIdx="5" presStyleCnt="6" custLinFactNeighborX="72" custLinFactNeighborY="693"/>
      <dgm:spPr/>
    </dgm:pt>
    <dgm:pt modelId="{C8F34DB7-B997-4873-9B27-97634A79C68A}" type="pres">
      <dgm:prSet presAssocID="{30008D04-F284-492E-961B-37116BA94B5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CCBD01-8A7A-474A-901C-25AD040F39F9}" type="presOf" srcId="{7CA4AE7E-6E14-4E2D-AA06-1375D4896926}" destId="{5EC17418-3C5A-4CBF-B440-DD48F8E61260}" srcOrd="0" destOrd="0" presId="urn:microsoft.com/office/officeart/2005/8/layout/chart3"/>
    <dgm:cxn modelId="{6C35681C-0611-402A-87D5-474954803DDF}" type="presOf" srcId="{979BE499-F866-4512-887D-7C1D556E5F8C}" destId="{51B43A06-99DB-488D-85AC-2490077698A9}" srcOrd="1" destOrd="0" presId="urn:microsoft.com/office/officeart/2005/8/layout/chart3"/>
    <dgm:cxn modelId="{9AF65532-1209-4282-A9DD-C00A700B2EB6}" srcId="{30008D04-F284-492E-961B-37116BA94B51}" destId="{AA110C65-C92B-44E5-9E89-CFED1D8B7B5B}" srcOrd="4" destOrd="0" parTransId="{B6C288B5-3A07-4D8D-BD9E-F368CE0479BE}" sibTransId="{696A5AA1-4336-4892-99BD-719739D317AB}"/>
    <dgm:cxn modelId="{78FADC34-6372-4FA5-946F-3A53A8581542}" type="presOf" srcId="{9E51A56B-0885-45E7-AB19-B045562B4070}" destId="{1155529F-20EC-43FF-8157-A7738D0786C3}" srcOrd="0" destOrd="0" presId="urn:microsoft.com/office/officeart/2005/8/layout/chart3"/>
    <dgm:cxn modelId="{EAD28940-35E8-4766-8E5A-512FFE6F1A47}" type="presOf" srcId="{12BF53E7-CA2E-4DCE-9464-F305239985FC}" destId="{53A90A82-1659-43E3-8579-3A612745E381}" srcOrd="0" destOrd="0" presId="urn:microsoft.com/office/officeart/2005/8/layout/chart3"/>
    <dgm:cxn modelId="{4A447F42-1C56-46C4-A7D5-F94D45787EF9}" type="presOf" srcId="{AA110C65-C92B-44E5-9E89-CFED1D8B7B5B}" destId="{0D20E9F8-EC95-4C45-B5EA-7F6CE60E2CA8}" srcOrd="0" destOrd="0" presId="urn:microsoft.com/office/officeart/2005/8/layout/chart3"/>
    <dgm:cxn modelId="{1FAF0447-6525-48F8-AB56-624F526E9016}" type="presOf" srcId="{9E51A56B-0885-45E7-AB19-B045562B4070}" destId="{E30869A3-896A-492B-8E17-FF34673A5261}" srcOrd="1" destOrd="0" presId="urn:microsoft.com/office/officeart/2005/8/layout/chart3"/>
    <dgm:cxn modelId="{615A7468-B9BD-47E4-8E27-7710C350200F}" srcId="{30008D04-F284-492E-961B-37116BA94B51}" destId="{9E51A56B-0885-45E7-AB19-B045562B4070}" srcOrd="3" destOrd="0" parTransId="{6D439E33-EF11-4FB6-9CDC-04E00ABEBF5F}" sibTransId="{4E7D08C4-06AF-479E-93E2-4479DBA676B5}"/>
    <dgm:cxn modelId="{357A084D-748A-4C3A-84CD-C2A30EBCAB44}" srcId="{30008D04-F284-492E-961B-37116BA94B51}" destId="{7CA4AE7E-6E14-4E2D-AA06-1375D4896926}" srcOrd="5" destOrd="0" parTransId="{C94E8DF5-42C3-4490-A660-C08A99A859DA}" sibTransId="{7A0A8EAD-476A-4DE7-8716-0379B741E261}"/>
    <dgm:cxn modelId="{42425750-6C50-42C6-B84E-E5C271D2AFE3}" type="presOf" srcId="{3F9DCBE4-1DE0-43B7-9606-50E5C4CD96A1}" destId="{E17786A9-F83A-4BF6-B69E-871D1695D9DF}" srcOrd="1" destOrd="0" presId="urn:microsoft.com/office/officeart/2005/8/layout/chart3"/>
    <dgm:cxn modelId="{022A0455-C0FD-4ADA-BB62-2149A1E0348E}" srcId="{30008D04-F284-492E-961B-37116BA94B51}" destId="{12BF53E7-CA2E-4DCE-9464-F305239985FC}" srcOrd="1" destOrd="0" parTransId="{7540CC1F-79A4-4129-BF48-C66E6C05F3D0}" sibTransId="{233B2682-62C1-4522-ABFE-47A34553E309}"/>
    <dgm:cxn modelId="{9820037E-717C-4DD6-BC2D-7514D8F3A506}" type="presOf" srcId="{12BF53E7-CA2E-4DCE-9464-F305239985FC}" destId="{E700A6F3-FE05-47B6-A718-BBF35E2D3599}" srcOrd="1" destOrd="0" presId="urn:microsoft.com/office/officeart/2005/8/layout/chart3"/>
    <dgm:cxn modelId="{8AD9FC98-ACB1-4DFA-8565-9A66433D2EFA}" srcId="{30008D04-F284-492E-961B-37116BA94B51}" destId="{979BE499-F866-4512-887D-7C1D556E5F8C}" srcOrd="2" destOrd="0" parTransId="{D088BDEA-D6A4-4DE6-8962-FE6F9D3F7A23}" sibTransId="{1B6206CB-E904-4F19-8027-BC63D73869F8}"/>
    <dgm:cxn modelId="{E65E019B-E706-49D5-8624-3D8B5C308AC6}" type="presOf" srcId="{AA110C65-C92B-44E5-9E89-CFED1D8B7B5B}" destId="{CEA3A98B-65D3-4908-AC3D-D21872CE1D80}" srcOrd="1" destOrd="0" presId="urn:microsoft.com/office/officeart/2005/8/layout/chart3"/>
    <dgm:cxn modelId="{22FC91A8-728C-4365-B312-171F64403FE0}" type="presOf" srcId="{979BE499-F866-4512-887D-7C1D556E5F8C}" destId="{63915CFE-888E-499C-BEA8-A9F5811F7CA2}" srcOrd="0" destOrd="0" presId="urn:microsoft.com/office/officeart/2005/8/layout/chart3"/>
    <dgm:cxn modelId="{B998B5BE-484C-4531-8C16-5F46D9CA9468}" type="presOf" srcId="{3F9DCBE4-1DE0-43B7-9606-50E5C4CD96A1}" destId="{D1895B0E-2274-416C-9EB6-E8E9B7642D7B}" srcOrd="0" destOrd="0" presId="urn:microsoft.com/office/officeart/2005/8/layout/chart3"/>
    <dgm:cxn modelId="{12F38DDA-ED4B-42EA-BF51-673F6462307E}" type="presOf" srcId="{30008D04-F284-492E-961B-37116BA94B51}" destId="{E8F05572-428D-4672-890D-BC3B788CCFD8}" srcOrd="0" destOrd="0" presId="urn:microsoft.com/office/officeart/2005/8/layout/chart3"/>
    <dgm:cxn modelId="{5F6304E8-3202-4C76-8DBB-54EB5FEAE497}" srcId="{30008D04-F284-492E-961B-37116BA94B51}" destId="{3F9DCBE4-1DE0-43B7-9606-50E5C4CD96A1}" srcOrd="0" destOrd="0" parTransId="{9B9F7DC4-9739-4DDF-AACD-AFABB59F816F}" sibTransId="{9870B1C4-A122-4EB9-A9FA-CA6EAA0EA549}"/>
    <dgm:cxn modelId="{B7ECD7F6-A5E1-44FD-9A94-31816DDE2D6C}" type="presOf" srcId="{7CA4AE7E-6E14-4E2D-AA06-1375D4896926}" destId="{C8F34DB7-B997-4873-9B27-97634A79C68A}" srcOrd="1" destOrd="0" presId="urn:microsoft.com/office/officeart/2005/8/layout/chart3"/>
    <dgm:cxn modelId="{5937F861-DC2D-407E-8042-C8FD447F5CA5}" type="presParOf" srcId="{E8F05572-428D-4672-890D-BC3B788CCFD8}" destId="{D1895B0E-2274-416C-9EB6-E8E9B7642D7B}" srcOrd="0" destOrd="0" presId="urn:microsoft.com/office/officeart/2005/8/layout/chart3"/>
    <dgm:cxn modelId="{0E8B7056-BB80-420F-84C1-CC04CA67D474}" type="presParOf" srcId="{E8F05572-428D-4672-890D-BC3B788CCFD8}" destId="{E17786A9-F83A-4BF6-B69E-871D1695D9DF}" srcOrd="1" destOrd="0" presId="urn:microsoft.com/office/officeart/2005/8/layout/chart3"/>
    <dgm:cxn modelId="{20F753B5-C299-4349-9604-330ECE503B67}" type="presParOf" srcId="{E8F05572-428D-4672-890D-BC3B788CCFD8}" destId="{53A90A82-1659-43E3-8579-3A612745E381}" srcOrd="2" destOrd="0" presId="urn:microsoft.com/office/officeart/2005/8/layout/chart3"/>
    <dgm:cxn modelId="{60D999B4-AB76-4542-864A-6E45D80CED17}" type="presParOf" srcId="{E8F05572-428D-4672-890D-BC3B788CCFD8}" destId="{E700A6F3-FE05-47B6-A718-BBF35E2D3599}" srcOrd="3" destOrd="0" presId="urn:microsoft.com/office/officeart/2005/8/layout/chart3"/>
    <dgm:cxn modelId="{C663DD2F-218B-4CC8-83F1-0E12124F4ACE}" type="presParOf" srcId="{E8F05572-428D-4672-890D-BC3B788CCFD8}" destId="{63915CFE-888E-499C-BEA8-A9F5811F7CA2}" srcOrd="4" destOrd="0" presId="urn:microsoft.com/office/officeart/2005/8/layout/chart3"/>
    <dgm:cxn modelId="{BCF75ED0-E8A3-4D88-9F37-6DEA7C990617}" type="presParOf" srcId="{E8F05572-428D-4672-890D-BC3B788CCFD8}" destId="{51B43A06-99DB-488D-85AC-2490077698A9}" srcOrd="5" destOrd="0" presId="urn:microsoft.com/office/officeart/2005/8/layout/chart3"/>
    <dgm:cxn modelId="{FAD775BF-E73C-46DA-8EC3-004FD85BE6CC}" type="presParOf" srcId="{E8F05572-428D-4672-890D-BC3B788CCFD8}" destId="{1155529F-20EC-43FF-8157-A7738D0786C3}" srcOrd="6" destOrd="0" presId="urn:microsoft.com/office/officeart/2005/8/layout/chart3"/>
    <dgm:cxn modelId="{FD2651D9-29A2-44AB-8935-F2914BDC3479}" type="presParOf" srcId="{E8F05572-428D-4672-890D-BC3B788CCFD8}" destId="{E30869A3-896A-492B-8E17-FF34673A5261}" srcOrd="7" destOrd="0" presId="urn:microsoft.com/office/officeart/2005/8/layout/chart3"/>
    <dgm:cxn modelId="{3536AF17-4564-41AE-B57D-7A02B700EA94}" type="presParOf" srcId="{E8F05572-428D-4672-890D-BC3B788CCFD8}" destId="{0D20E9F8-EC95-4C45-B5EA-7F6CE60E2CA8}" srcOrd="8" destOrd="0" presId="urn:microsoft.com/office/officeart/2005/8/layout/chart3"/>
    <dgm:cxn modelId="{7DFFC60D-C5F2-4D9C-832E-7395A6667F63}" type="presParOf" srcId="{E8F05572-428D-4672-890D-BC3B788CCFD8}" destId="{CEA3A98B-65D3-4908-AC3D-D21872CE1D80}" srcOrd="9" destOrd="0" presId="urn:microsoft.com/office/officeart/2005/8/layout/chart3"/>
    <dgm:cxn modelId="{CC466F02-89F5-4E4E-B9DD-F8EED44157EF}" type="presParOf" srcId="{E8F05572-428D-4672-890D-BC3B788CCFD8}" destId="{5EC17418-3C5A-4CBF-B440-DD48F8E61260}" srcOrd="10" destOrd="0" presId="urn:microsoft.com/office/officeart/2005/8/layout/chart3"/>
    <dgm:cxn modelId="{82152B82-2979-492B-91AF-BE1B5A5B743D}" type="presParOf" srcId="{E8F05572-428D-4672-890D-BC3B788CCFD8}" destId="{C8F34DB7-B997-4873-9B27-97634A79C68A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5B0E-2274-416C-9EB6-E8E9B7642D7B}">
      <dsp:nvSpPr>
        <dsp:cNvPr id="0" name=""/>
        <dsp:cNvSpPr/>
      </dsp:nvSpPr>
      <dsp:spPr>
        <a:xfrm>
          <a:off x="1228654" y="275615"/>
          <a:ext cx="2200275" cy="2200275"/>
        </a:xfrm>
        <a:prstGeom prst="pie">
          <a:avLst>
            <a:gd name="adj1" fmla="val 16200000"/>
            <a:gd name="adj2" fmla="val 19800000"/>
          </a:avLst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Attention</a:t>
          </a:r>
        </a:p>
      </dsp:txBody>
      <dsp:txXfrm>
        <a:off x="2352365" y="511359"/>
        <a:ext cx="641746" cy="471487"/>
      </dsp:txXfrm>
    </dsp:sp>
    <dsp:sp modelId="{53A90A82-1659-43E3-8579-3A612745E381}">
      <dsp:nvSpPr>
        <dsp:cNvPr id="0" name=""/>
        <dsp:cNvSpPr/>
      </dsp:nvSpPr>
      <dsp:spPr>
        <a:xfrm>
          <a:off x="1224557" y="266259"/>
          <a:ext cx="2200275" cy="2200275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Categorization</a:t>
          </a:r>
        </a:p>
      </dsp:txBody>
      <dsp:txXfrm>
        <a:off x="2730697" y="1143750"/>
        <a:ext cx="665321" cy="445293"/>
      </dsp:txXfrm>
    </dsp:sp>
    <dsp:sp modelId="{63915CFE-888E-499C-BEA8-A9F5811F7CA2}">
      <dsp:nvSpPr>
        <dsp:cNvPr id="0" name=""/>
        <dsp:cNvSpPr/>
      </dsp:nvSpPr>
      <dsp:spPr>
        <a:xfrm>
          <a:off x="1224557" y="266259"/>
          <a:ext cx="2200275" cy="2200275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Memory</a:t>
          </a:r>
        </a:p>
      </dsp:txBody>
      <dsp:txXfrm>
        <a:off x="2348269" y="1759303"/>
        <a:ext cx="641746" cy="471487"/>
      </dsp:txXfrm>
    </dsp:sp>
    <dsp:sp modelId="{1155529F-20EC-43FF-8157-A7738D0786C3}">
      <dsp:nvSpPr>
        <dsp:cNvPr id="0" name=""/>
        <dsp:cNvSpPr/>
      </dsp:nvSpPr>
      <dsp:spPr>
        <a:xfrm>
          <a:off x="1072012" y="513680"/>
          <a:ext cx="2200275" cy="2200275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Processing</a:t>
          </a:r>
        </a:p>
      </dsp:txBody>
      <dsp:txXfrm>
        <a:off x="1506828" y="2006724"/>
        <a:ext cx="641746" cy="471487"/>
      </dsp:txXfrm>
    </dsp:sp>
    <dsp:sp modelId="{0D20E9F8-EC95-4C45-B5EA-7F6CE60E2CA8}">
      <dsp:nvSpPr>
        <dsp:cNvPr id="0" name=""/>
        <dsp:cNvSpPr/>
      </dsp:nvSpPr>
      <dsp:spPr>
        <a:xfrm>
          <a:off x="1224557" y="266259"/>
          <a:ext cx="2200275" cy="2200275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Executive Function</a:t>
          </a:r>
        </a:p>
      </dsp:txBody>
      <dsp:txXfrm>
        <a:off x="1258609" y="1143750"/>
        <a:ext cx="665321" cy="445293"/>
      </dsp:txXfrm>
    </dsp:sp>
    <dsp:sp modelId="{5EC17418-3C5A-4CBF-B440-DD48F8E61260}">
      <dsp:nvSpPr>
        <dsp:cNvPr id="0" name=""/>
        <dsp:cNvSpPr/>
      </dsp:nvSpPr>
      <dsp:spPr>
        <a:xfrm>
          <a:off x="1226141" y="281507"/>
          <a:ext cx="2200275" cy="2200275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Metacognition/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Awareness</a:t>
          </a:r>
        </a:p>
      </dsp:txBody>
      <dsp:txXfrm>
        <a:off x="1660957" y="517251"/>
        <a:ext cx="641746" cy="471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DCDAE-0E26-467F-823C-1274B9C6764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4AAB-C0CB-43BB-A121-FBFFD8348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31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24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2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91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9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9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Processing-</a:t>
            </a:r>
            <a:r>
              <a:rPr lang="en-US" altLang="en-US" dirty="0" err="1"/>
              <a:t>determing</a:t>
            </a:r>
            <a:r>
              <a:rPr lang="en-US" altLang="en-US" dirty="0"/>
              <a:t> what am I doing right now? Is this something I need to remember? Do I need to categorize it? Probably the part of cognition we have the least understanding of, and how that decision making happens </a:t>
            </a:r>
          </a:p>
          <a:p>
            <a:endParaRPr lang="en-US" altLang="en-US" dirty="0"/>
          </a:p>
          <a:p>
            <a:r>
              <a:rPr lang="en-US" altLang="en-US" dirty="0"/>
              <a:t>We don’t understand why some people process information differently than others </a:t>
            </a:r>
          </a:p>
          <a:p>
            <a:endParaRPr lang="en-US" altLang="en-US" dirty="0"/>
          </a:p>
          <a:p>
            <a:r>
              <a:rPr lang="en-US" altLang="en-US" dirty="0"/>
              <a:t>We know there are glitches but not necessarily why </a:t>
            </a:r>
          </a:p>
          <a:p>
            <a:endParaRPr lang="en-US" altLang="en-US" dirty="0"/>
          </a:p>
          <a:p>
            <a:r>
              <a:rPr lang="en-US" altLang="en-US" dirty="0"/>
              <a:t>Speed in particular is often affected by a BI; they need more time to understand.</a:t>
            </a:r>
          </a:p>
          <a:p>
            <a:r>
              <a:rPr lang="en-US" altLang="en-US" dirty="0"/>
              <a:t>Give information, then give processing time…for example: “Okay, we’re leaving right now for you doctors apt” rather give them time to process “In 30 minutes we are going to your doctors appt”; leave lulls in conversation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8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2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25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9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bin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55169"/>
            <a:ext cx="12192000" cy="6968337"/>
            <a:chOff x="0" y="1587"/>
            <a:chExt cx="12192000" cy="696833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11924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793" y="1036361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793" y="3916004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E0160-3512-4F15-A913-1123D12E6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602" y="4763331"/>
            <a:ext cx="11064535" cy="1615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3374" y="-5963"/>
            <a:ext cx="12192000" cy="6863963"/>
            <a:chOff x="-26748" y="-5963"/>
            <a:chExt cx="12192000" cy="6863963"/>
          </a:xfrm>
        </p:grpSpPr>
        <p:sp>
          <p:nvSpPr>
            <p:cNvPr id="11" name="Rectangle 10"/>
            <p:cNvSpPr/>
            <p:nvPr/>
          </p:nvSpPr>
          <p:spPr>
            <a:xfrm>
              <a:off x="-26748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 userDrawn="1"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30452" y="268789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-26748" y="-5963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036" y="1107501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787330" y="2058988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F2E01A-B68C-4D0A-93B4-E0776602B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36" y="4919209"/>
            <a:ext cx="10670119" cy="1557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0F2B1-FAB1-4617-867C-20850BCFA8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428" y="5754359"/>
            <a:ext cx="3505504" cy="8352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0FE906-E69E-4663-AC8B-6C79448FBA32}"/>
              </a:ext>
            </a:extLst>
          </p:cNvPr>
          <p:cNvSpPr txBox="1">
            <a:spLocks/>
          </p:cNvSpPr>
          <p:nvPr userDrawn="1"/>
        </p:nvSpPr>
        <p:spPr>
          <a:xfrm>
            <a:off x="1551911" y="2714532"/>
            <a:ext cx="7618722" cy="3155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"/>
                <a:cs typeface="Gill Sans"/>
              </a:rPr>
              <a:t>Contact us today!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</a:rPr>
              <a:t>855.866.1884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  <a:hlinkClick r:id="rId3"/>
              </a:rPr>
              <a:t>www.ndbin.org</a:t>
            </a:r>
            <a:endParaRPr lang="en-US" dirty="0">
              <a:latin typeface="Palatino"/>
              <a:cs typeface="Palatino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latin typeface="Palatino"/>
              <a:cs typeface="Palatin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3F2D9-8D49-4151-86B0-BC9C58C185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3347" y="5440477"/>
            <a:ext cx="20621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en-US" sz="1600" dirty="0">
                <a:latin typeface="Palatino" charset="0"/>
              </a:rPr>
              <a:t>Funded by: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9F9DA-0ED1-4720-8E6E-10485CEC1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8720" y="187921"/>
            <a:ext cx="4485813" cy="24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 flipV="1">
            <a:off x="0" y="1163639"/>
            <a:ext cx="12219517" cy="46037"/>
          </a:xfrm>
          <a:prstGeom prst="rect">
            <a:avLst/>
          </a:prstGeom>
          <a:solidFill>
            <a:srgbClr val="E78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778000"/>
            <a:ext cx="11277600" cy="422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36017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6E92-FC9C-44C0-A0FA-5340B43024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4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77" y="2632166"/>
            <a:ext cx="4351023" cy="2283823"/>
          </a:xfrm>
        </p:spPr>
        <p:txBody>
          <a:bodyPr anchor="ctr"/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02E4D-6B76-4313-B685-5D8921B9C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35" y="402165"/>
            <a:ext cx="5027287" cy="2792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8F74D4-1F26-4893-9E03-2FAC2667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B43ED-6D4E-4AA7-9FF0-669B0946D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6367" y="5931023"/>
            <a:ext cx="2054530" cy="749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59975-7885-454B-8D25-4373FB24B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086" y="5980114"/>
            <a:ext cx="205453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 userDrawn="1"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56" r:id="rId9"/>
    <p:sldLayoutId id="2147483668" r:id="rId10"/>
    <p:sldLayoutId id="2147483667" r:id="rId11"/>
    <p:sldLayoutId id="2147483661" r:id="rId12"/>
    <p:sldLayoutId id="2147483664" r:id="rId13"/>
    <p:sldLayoutId id="2147483662" r:id="rId14"/>
    <p:sldLayoutId id="2147483669" r:id="rId15"/>
    <p:sldLayoutId id="2147483670" r:id="rId16"/>
    <p:sldLayoutId id="2147483658" r:id="rId17"/>
    <p:sldLayoutId id="2147483659" r:id="rId18"/>
    <p:sldLayoutId id="2147483674" r:id="rId19"/>
    <p:sldLayoutId id="2147483677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A_Walk_in_the_park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urses.lumenlearning.com/vccs-cst100-17fa/chapter/chapter-3-conclus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aradavila.com/front/2020/07/19/following-direction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lickr.com/photos/125892716@N05/1441960632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nancynwilson.com/eye-strain-and-fatigu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hroomery.org/forums/showflat.php/number/1977735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9D79-7AA3-448F-8071-2F0FB8D8A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Delayed Processing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A8420-A92F-4A19-9BF7-5D431FD2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Following a brain injury </a:t>
            </a:r>
          </a:p>
        </p:txBody>
      </p:sp>
    </p:spTree>
    <p:extLst>
      <p:ext uri="{BB962C8B-B14F-4D97-AF65-F5344CB8AC3E}">
        <p14:creationId xmlns:p14="http://schemas.microsoft.com/office/powerpoint/2010/main" val="420136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67" y="913746"/>
            <a:ext cx="8761413" cy="728480"/>
          </a:xfrm>
        </p:spPr>
        <p:txBody>
          <a:bodyPr/>
          <a:lstStyle/>
          <a:p>
            <a:r>
              <a:rPr lang="en-US" dirty="0"/>
              <a:t>Accommodations for Delayed Processing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Ask for extra time in groups or classes</a:t>
            </a:r>
          </a:p>
        </p:txBody>
      </p:sp>
    </p:spTree>
    <p:extLst>
      <p:ext uri="{BB962C8B-B14F-4D97-AF65-F5344CB8AC3E}">
        <p14:creationId xmlns:p14="http://schemas.microsoft.com/office/powerpoint/2010/main" val="166521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67" y="913746"/>
            <a:ext cx="8761413" cy="728480"/>
          </a:xfrm>
        </p:spPr>
        <p:txBody>
          <a:bodyPr/>
          <a:lstStyle/>
          <a:p>
            <a:r>
              <a:rPr lang="en-US" dirty="0"/>
              <a:t>Accommodations for Delayed Processing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Ask for meetings to be held in places </a:t>
            </a:r>
            <a:r>
              <a:rPr lang="en-US" b="1" dirty="0"/>
              <a:t>free of distractions</a:t>
            </a:r>
          </a:p>
        </p:txBody>
      </p:sp>
    </p:spTree>
    <p:extLst>
      <p:ext uri="{BB962C8B-B14F-4D97-AF65-F5344CB8AC3E}">
        <p14:creationId xmlns:p14="http://schemas.microsoft.com/office/powerpoint/2010/main" val="33117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67" y="913746"/>
            <a:ext cx="8761413" cy="728480"/>
          </a:xfrm>
        </p:spPr>
        <p:txBody>
          <a:bodyPr/>
          <a:lstStyle/>
          <a:p>
            <a:r>
              <a:rPr lang="en-US" dirty="0"/>
              <a:t>Accommodations for Delayed Processing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 help you follow directions with a lot of steps, </a:t>
            </a:r>
            <a:r>
              <a:rPr lang="en-US" b="1" dirty="0"/>
              <a:t>write the steps down and do one at a time</a:t>
            </a:r>
          </a:p>
        </p:txBody>
      </p:sp>
    </p:spTree>
    <p:extLst>
      <p:ext uri="{BB962C8B-B14F-4D97-AF65-F5344CB8AC3E}">
        <p14:creationId xmlns:p14="http://schemas.microsoft.com/office/powerpoint/2010/main" val="245669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67" y="913746"/>
            <a:ext cx="8761413" cy="728480"/>
          </a:xfrm>
        </p:spPr>
        <p:txBody>
          <a:bodyPr/>
          <a:lstStyle/>
          <a:p>
            <a:r>
              <a:rPr lang="en-US" dirty="0"/>
              <a:t>Accommodations for Delayed Processing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Write down tasks step by step </a:t>
            </a:r>
          </a:p>
        </p:txBody>
      </p:sp>
    </p:spTree>
    <p:extLst>
      <p:ext uri="{BB962C8B-B14F-4D97-AF65-F5344CB8AC3E}">
        <p14:creationId xmlns:p14="http://schemas.microsoft.com/office/powerpoint/2010/main" val="177815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67" y="913746"/>
            <a:ext cx="8761413" cy="728480"/>
          </a:xfrm>
        </p:spPr>
        <p:txBody>
          <a:bodyPr/>
          <a:lstStyle/>
          <a:p>
            <a:r>
              <a:rPr lang="en-US" dirty="0"/>
              <a:t>Accommodations for Delayed Processing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Ask for clarification </a:t>
            </a:r>
            <a:r>
              <a:rPr lang="en-US" dirty="0"/>
              <a:t>if there is something you do not understand</a:t>
            </a:r>
          </a:p>
        </p:txBody>
      </p:sp>
    </p:spTree>
    <p:extLst>
      <p:ext uri="{BB962C8B-B14F-4D97-AF65-F5344CB8AC3E}">
        <p14:creationId xmlns:p14="http://schemas.microsoft.com/office/powerpoint/2010/main" val="406568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67" y="913746"/>
            <a:ext cx="8761413" cy="728480"/>
          </a:xfrm>
        </p:spPr>
        <p:txBody>
          <a:bodyPr/>
          <a:lstStyle/>
          <a:p>
            <a:r>
              <a:rPr lang="en-US" dirty="0"/>
              <a:t>Accommodations for Delayed Processing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Physical activity supports brain function; make sure to add exercise to your day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C9D4C-0F6B-4C0A-BC7E-55099FE70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50023" y="3608293"/>
            <a:ext cx="4213412" cy="316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4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86D6D2-9BB5-4C90-91CA-407BCD93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Advocate for your needs!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61F37F-CB21-4F21-93F5-8B4B553174C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385216" y="7498849"/>
            <a:ext cx="7725772" cy="342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4EF5E-CCDE-4E8C-AC93-99C2E056F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468720" y="7201434"/>
            <a:ext cx="7576670" cy="127917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1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07F547-9A0F-46A6-A2B2-3D7D142F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Delayed Processing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0E3688-31A6-4A7F-84B5-6F411F622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Delayed processing is the brain’s decreased/slowed ability to process information you hear, see, or think about.</a:t>
            </a:r>
          </a:p>
        </p:txBody>
      </p:sp>
    </p:spTree>
    <p:extLst>
      <p:ext uri="{BB962C8B-B14F-4D97-AF65-F5344CB8AC3E}">
        <p14:creationId xmlns:p14="http://schemas.microsoft.com/office/powerpoint/2010/main" val="361745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8">
            <a:extLst>
              <a:ext uri="{FF2B5EF4-FFF2-40B4-BE49-F238E27FC236}">
                <a16:creationId xmlns:a16="http://schemas.microsoft.com/office/drawing/2014/main" id="{5D0DD47A-5F18-46F2-BA9B-7D4D807C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19" y="472791"/>
            <a:ext cx="8761413" cy="728480"/>
          </a:xfrm>
        </p:spPr>
        <p:txBody>
          <a:bodyPr/>
          <a:lstStyle/>
          <a:p>
            <a:pPr algn="l"/>
            <a:r>
              <a:rPr lang="en-US" altLang="en-US" dirty="0"/>
              <a:t>Processing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517F29-8C0A-42F1-9000-44830A96D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9788" y="2985643"/>
            <a:ext cx="7666225" cy="42291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/>
              <a:t>The time it takes a person to </a:t>
            </a:r>
            <a:r>
              <a:rPr lang="en-US" sz="3600" b="1" dirty="0"/>
              <a:t>gather</a:t>
            </a:r>
            <a:r>
              <a:rPr lang="en-US" sz="3600" dirty="0"/>
              <a:t> the information presented, </a:t>
            </a:r>
            <a:r>
              <a:rPr lang="en-US" sz="3600" b="1" dirty="0"/>
              <a:t>process</a:t>
            </a:r>
            <a:r>
              <a:rPr lang="en-US" sz="3600" dirty="0"/>
              <a:t> it, and </a:t>
            </a:r>
            <a:r>
              <a:rPr lang="en-US" sz="3600" b="1" dirty="0"/>
              <a:t>respond</a:t>
            </a:r>
            <a:r>
              <a:rPr lang="en-US" sz="3600" dirty="0"/>
              <a:t>.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DFDEED7-E649-4950-BC50-62F977BA5660}"/>
              </a:ext>
            </a:extLst>
          </p:cNvPr>
          <p:cNvGraphicFramePr/>
          <p:nvPr/>
        </p:nvGraphicFramePr>
        <p:xfrm>
          <a:off x="7134225" y="-190500"/>
          <a:ext cx="4714874" cy="261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time keeping up with the pace of conversations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78EB0-B143-4163-B898-7BD3590D7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09247" y="3267634"/>
            <a:ext cx="4955241" cy="33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3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following directions or missing steps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3267B-23FD-4420-9993-8C4569F04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21741" y="3352040"/>
            <a:ext cx="4677335" cy="31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Prone to distractions or "zone out"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60A60-0F45-40FC-83D8-6BBFF1E48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08612" y="3524976"/>
            <a:ext cx="3792070" cy="25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feeling tired/mentally foggy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EEB62-7EF0-4B6F-AC2B-8512EA7DF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23130" y="3213399"/>
            <a:ext cx="48768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1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Viewed as unmotivated/slow moving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896F9-39A7-40B8-B9EC-F9C242EB6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60058" y="3281642"/>
            <a:ext cx="5871883" cy="33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9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Misunderstood as uncooperative, or resistant due to slow responsiveness</a:t>
            </a:r>
          </a:p>
        </p:txBody>
      </p:sp>
    </p:spTree>
    <p:extLst>
      <p:ext uri="{BB962C8B-B14F-4D97-AF65-F5344CB8AC3E}">
        <p14:creationId xmlns:p14="http://schemas.microsoft.com/office/powerpoint/2010/main" val="545853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578</TotalTime>
  <Words>372</Words>
  <Application>Microsoft Office PowerPoint</Application>
  <PresentationFormat>Widescreen</PresentationFormat>
  <Paragraphs>70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Calibri</vt:lpstr>
      <vt:lpstr>Century Gothic</vt:lpstr>
      <vt:lpstr>Gill Sans</vt:lpstr>
      <vt:lpstr>Palatino</vt:lpstr>
      <vt:lpstr>Wingdings 3</vt:lpstr>
      <vt:lpstr>Ion Boardroom</vt:lpstr>
      <vt:lpstr>Delayed Processing </vt:lpstr>
      <vt:lpstr>Defining Delayed Processing</vt:lpstr>
      <vt:lpstr>Processing</vt:lpstr>
      <vt:lpstr>What to Look For..</vt:lpstr>
      <vt:lpstr>What to Look For..</vt:lpstr>
      <vt:lpstr>What to Look For..</vt:lpstr>
      <vt:lpstr>What to Look For..</vt:lpstr>
      <vt:lpstr>What to Look For..</vt:lpstr>
      <vt:lpstr>What to Look For..</vt:lpstr>
      <vt:lpstr>Accommodations for Delayed Processing  </vt:lpstr>
      <vt:lpstr>Accommodations for Delayed Processing  </vt:lpstr>
      <vt:lpstr>Accommodations for Delayed Processing  </vt:lpstr>
      <vt:lpstr>Accommodations for Delayed Processing  </vt:lpstr>
      <vt:lpstr>Accommodations for Delayed Processing  </vt:lpstr>
      <vt:lpstr>Accommodations for Delayed Processing  </vt:lpstr>
      <vt:lpstr>Advocate for your needs!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PREVENTION</dc:title>
  <dc:creator>Amber Buzick</dc:creator>
  <cp:lastModifiedBy>Endres, Carly</cp:lastModifiedBy>
  <cp:revision>52</cp:revision>
  <dcterms:created xsi:type="dcterms:W3CDTF">2021-02-18T14:47:47Z</dcterms:created>
  <dcterms:modified xsi:type="dcterms:W3CDTF">2023-02-09T15:11:32Z</dcterms:modified>
</cp:coreProperties>
</file>